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972e095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972e095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972e095f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972e095f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972e095f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972e095f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91c15dc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91c15dc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91c15dc1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91c15dc1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91c15dc1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91c15dc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91c15dc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91c15dc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91c15dc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91c15dc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972e095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972e095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91c15dc1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91c15dc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a2f83c0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a2f83c0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42b0fda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42b0fd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42b0fda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42b0fda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42b0fda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42b0fda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42b0fda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42b0fda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42b0fda2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42b0fda2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42b0fda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42b0fda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53901a5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53901a5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50c7c0f0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50c7c0f0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972e095f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972e095f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42b0fda2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42b0fda2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42b0fda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42b0fda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42b0fda2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42b0fda2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42b0fda2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42b0fda2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972e095f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972e095f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972e095f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972e095f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972e095f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972e095f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972e095f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972e095f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72e095f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972e095f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972e095f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972e095f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OU-CS3560/s24-wordle-fibble-6/blob/main/README.md"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notion.so/YORM-Project-Development-956ee1495abc403fb4f98523ea9952ca"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OU-CS3560/s24-wordle-fibble-6/commit/80bd18b8abee11585b56127bcd2ec1ad488ef1cc" TargetMode="External"/><Relationship Id="rId4" Type="http://schemas.openxmlformats.org/officeDocument/2006/relationships/hyperlink" Target="https://github.com/OU-CS3560/s24-wordle-fibble-6/commit/bf1696ca5c7240a856c5a20c72f1869b5a2aa650" TargetMode="External"/><Relationship Id="rId5" Type="http://schemas.openxmlformats.org/officeDocument/2006/relationships/image" Target="../media/image10.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OU-CS3560/s24-wordle-fibble-6/commit/4f58926407c58fac09f8f892c88b34e3eab9a170" TargetMode="External"/><Relationship Id="rId4" Type="http://schemas.openxmlformats.org/officeDocument/2006/relationships/hyperlink" Target="https://github.com/OU-CS3560/s24-wordle-fibble-6/commit/7dfb7313d5eeefa5cebf06281fb8b68f169c694c" TargetMode="External"/><Relationship Id="rId5" Type="http://schemas.openxmlformats.org/officeDocument/2006/relationships/image" Target="../media/image15.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OU-CS3560/s24-wordle-fibble-6/commit/c4fd76e832f88a02facd9af24c45ce4c5dce3a40#diff-5920c0caee89af009a071636c48b91b99f1e64c3f34008f3ddf804e17aada7e3"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BFon6I3gtSfwrbxfyAJi1oQsx5H-ogCR/view?usp=drive_link" TargetMode="External"/><Relationship Id="rId4" Type="http://schemas.openxmlformats.org/officeDocument/2006/relationships/image" Target="../media/image27.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OU-CS3560/s24-wordle-fibble-6/compare/main...keyboard_events" TargetMode="External"/><Relationship Id="rId4" Type="http://schemas.openxmlformats.org/officeDocument/2006/relationships/hyperlink" Target="https://github.com/OU-CS3560/s24-wordle-fibble-6/commit/762adc9def01f5e67b1a7e8f6b3b92c8672985bc" TargetMode="External"/><Relationship Id="rId5" Type="http://schemas.openxmlformats.org/officeDocument/2006/relationships/image" Target="../media/image17.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OU-CS3560/s24-wordle-fibble-6/commit/ac84a7f8d30af7ea03a7f471373a82a71148f9f4" TargetMode="External"/><Relationship Id="rId4" Type="http://schemas.openxmlformats.org/officeDocument/2006/relationships/hyperlink" Target="https://github.com/OU-CS3560/s24-wordle-fibble-6/commit/e87b43ed9ca9ff4655eabb2393c1a55c0073c4ab" TargetMode="External"/><Relationship Id="rId5" Type="http://schemas.openxmlformats.org/officeDocument/2006/relationships/image" Target="../media/image23.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OU-CS3560/s24-wordle-fibble-6/compare/main...color-implementation" TargetMode="External"/><Relationship Id="rId4" Type="http://schemas.openxmlformats.org/officeDocument/2006/relationships/image" Target="../media/image24.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rive.google.com/file/d/1GatgqmFnQSLhPQAQqGkNH3p01MWq9y20/view?usp=sharing" TargetMode="External"/><Relationship Id="rId4" Type="http://schemas.openxmlformats.org/officeDocument/2006/relationships/image" Target="../media/image26.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figma.com/file/sgpgzhrEZzFHYDF7MIXEXF/Nerdle?type=design&amp;node-id=0-1&amp;mode=design&amp;t=MleugRsGGbVdQANW-0"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github.com/OU-CS3560/s24-wordle-fibble-6/commit/4f9e3f2f112b82e0cf6b8b2d46652c00b199ded2"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YORM</a:t>
            </a:r>
            <a:endParaRPr b="1"/>
          </a:p>
        </p:txBody>
      </p:sp>
      <p:sp>
        <p:nvSpPr>
          <p:cNvPr id="136" name="Google Shape;136;p17"/>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Cooper Y, Jade O, Maya R, and Dalton M</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3" name="Shape 193"/>
        <p:cNvGrpSpPr/>
        <p:nvPr/>
      </p:nvGrpSpPr>
      <p:grpSpPr>
        <a:xfrm>
          <a:off x="0" y="0"/>
          <a:ext cx="0" cy="0"/>
          <a:chOff x="0" y="0"/>
          <a:chExt cx="0" cy="0"/>
        </a:xfrm>
      </p:grpSpPr>
      <p:sp>
        <p:nvSpPr>
          <p:cNvPr id="194" name="Google Shape;194;p26"/>
          <p:cNvSpPr txBox="1"/>
          <p:nvPr>
            <p:ph idx="1" type="body"/>
          </p:nvPr>
        </p:nvSpPr>
        <p:spPr>
          <a:xfrm>
            <a:off x="311700" y="1152475"/>
            <a:ext cx="21747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Defined team goals, tech stack, and collected team info in an official Readme </a:t>
            </a:r>
            <a:endParaRPr sz="1600">
              <a:solidFill>
                <a:schemeClr val="dk1"/>
              </a:solidFill>
            </a:endParaRPr>
          </a:p>
          <a:p>
            <a:pPr indent="-330200" lvl="1" marL="914400" rtl="0" algn="l">
              <a:lnSpc>
                <a:spcPct val="100000"/>
              </a:lnSpc>
              <a:spcBef>
                <a:spcPts val="1600"/>
              </a:spcBef>
              <a:spcAft>
                <a:spcPts val="0"/>
              </a:spcAft>
              <a:buClr>
                <a:schemeClr val="dk1"/>
              </a:buClr>
              <a:buSzPts val="1600"/>
              <a:buChar char="○"/>
            </a:pPr>
            <a:r>
              <a:rPr lang="en" sz="1600">
                <a:solidFill>
                  <a:schemeClr val="dk1"/>
                </a:solidFill>
              </a:rPr>
              <a:t>Committed to Repo</a:t>
            </a:r>
            <a:endParaRPr sz="1600">
              <a:solidFill>
                <a:schemeClr val="dk1"/>
              </a:solidFill>
            </a:endParaRPr>
          </a:p>
          <a:p>
            <a:pPr indent="0" lvl="0" marL="0" rtl="0" algn="l">
              <a:lnSpc>
                <a:spcPct val="100000"/>
              </a:lnSpc>
              <a:spcBef>
                <a:spcPts val="1600"/>
              </a:spcBef>
              <a:spcAft>
                <a:spcPts val="0"/>
              </a:spcAft>
              <a:buNone/>
            </a:pPr>
            <a:r>
              <a:t/>
            </a:r>
            <a:endParaRPr sz="1600">
              <a:solidFill>
                <a:schemeClr val="dk1"/>
              </a:solidFill>
            </a:endParaRPr>
          </a:p>
          <a:p>
            <a:pPr indent="0" lvl="0" marL="0" rtl="0" algn="l">
              <a:lnSpc>
                <a:spcPct val="100000"/>
              </a:lnSpc>
              <a:spcBef>
                <a:spcPts val="1600"/>
              </a:spcBef>
              <a:spcAft>
                <a:spcPts val="1600"/>
              </a:spcAft>
              <a:buNone/>
            </a:pPr>
            <a:r>
              <a:rPr lang="en" sz="1600" u="sng">
                <a:solidFill>
                  <a:schemeClr val="hlink"/>
                </a:solidFill>
                <a:hlinkClick r:id="rId3"/>
              </a:rPr>
              <a:t>Link to the README.md</a:t>
            </a:r>
            <a:endParaRPr sz="1600"/>
          </a:p>
        </p:txBody>
      </p:sp>
      <p:sp>
        <p:nvSpPr>
          <p:cNvPr id="195" name="Google Shape;195;p26"/>
          <p:cNvSpPr txBox="1"/>
          <p:nvPr>
            <p:ph type="title"/>
          </p:nvPr>
        </p:nvSpPr>
        <p:spPr>
          <a:xfrm>
            <a:off x="584150" y="514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Dalton Muck</a:t>
            </a:r>
            <a:endParaRPr b="1"/>
          </a:p>
        </p:txBody>
      </p:sp>
      <p:pic>
        <p:nvPicPr>
          <p:cNvPr id="196" name="Google Shape;196;p26"/>
          <p:cNvPicPr preferRelativeResize="0"/>
          <p:nvPr/>
        </p:nvPicPr>
        <p:blipFill>
          <a:blip r:embed="rId4">
            <a:alphaModFix/>
          </a:blip>
          <a:stretch>
            <a:fillRect/>
          </a:stretch>
        </p:blipFill>
        <p:spPr>
          <a:xfrm>
            <a:off x="2588750" y="1152475"/>
            <a:ext cx="6462674" cy="368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0" name="Shape 200"/>
        <p:cNvGrpSpPr/>
        <p:nvPr/>
      </p:nvGrpSpPr>
      <p:grpSpPr>
        <a:xfrm>
          <a:off x="0" y="0"/>
          <a:ext cx="0" cy="0"/>
          <a:chOff x="0" y="0"/>
          <a:chExt cx="0" cy="0"/>
        </a:xfrm>
      </p:grpSpPr>
      <p:sp>
        <p:nvSpPr>
          <p:cNvPr id="201" name="Google Shape;201;p27"/>
          <p:cNvSpPr txBox="1"/>
          <p:nvPr/>
        </p:nvSpPr>
        <p:spPr>
          <a:xfrm>
            <a:off x="311700" y="1224125"/>
            <a:ext cx="2916900" cy="341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Set up team plan on Notion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Allows us to track important links and plan tasks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Created team slides for presentation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Outlined plan for the next checkpoint.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u="sng">
                <a:solidFill>
                  <a:schemeClr val="hlink"/>
                </a:solidFill>
                <a:hlinkClick r:id="rId3"/>
              </a:rPr>
              <a:t>Notion Link</a:t>
            </a:r>
            <a:endParaRPr sz="1600">
              <a:solidFill>
                <a:schemeClr val="dk1"/>
              </a:solidFill>
            </a:endParaRPr>
          </a:p>
        </p:txBody>
      </p:sp>
      <p:sp>
        <p:nvSpPr>
          <p:cNvPr id="202" name="Google Shape;202;p27"/>
          <p:cNvSpPr txBox="1"/>
          <p:nvPr>
            <p:ph type="title"/>
          </p:nvPr>
        </p:nvSpPr>
        <p:spPr>
          <a:xfrm>
            <a:off x="661625" y="486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Jade O’Shaughnessy</a:t>
            </a:r>
            <a:endParaRPr b="1"/>
          </a:p>
        </p:txBody>
      </p:sp>
      <p:pic>
        <p:nvPicPr>
          <p:cNvPr id="203" name="Google Shape;203;p27"/>
          <p:cNvPicPr preferRelativeResize="0"/>
          <p:nvPr/>
        </p:nvPicPr>
        <p:blipFill>
          <a:blip r:embed="rId4">
            <a:alphaModFix/>
          </a:blip>
          <a:stretch>
            <a:fillRect/>
          </a:stretch>
        </p:blipFill>
        <p:spPr>
          <a:xfrm>
            <a:off x="3228600" y="1021779"/>
            <a:ext cx="5763000" cy="3618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b="9469" l="4808" r="8857" t="0"/>
          <a:stretch/>
        </p:blipFill>
        <p:spPr>
          <a:xfrm>
            <a:off x="5184875" y="1636800"/>
            <a:ext cx="3549750" cy="1985376"/>
          </a:xfrm>
          <a:prstGeom prst="rect">
            <a:avLst/>
          </a:prstGeom>
          <a:noFill/>
          <a:ln>
            <a:noFill/>
          </a:ln>
        </p:spPr>
      </p:pic>
      <p:pic>
        <p:nvPicPr>
          <p:cNvPr descr="Open Chromebook laptop computer" id="209" name="Google Shape;209;p28"/>
          <p:cNvPicPr preferRelativeResize="0"/>
          <p:nvPr/>
        </p:nvPicPr>
        <p:blipFill rotWithShape="1">
          <a:blip r:embed="rId4">
            <a:alphaModFix/>
          </a:blip>
          <a:srcRect b="0" l="0" r="3344" t="0"/>
          <a:stretch/>
        </p:blipFill>
        <p:spPr>
          <a:xfrm>
            <a:off x="4606900" y="1399750"/>
            <a:ext cx="4537098" cy="2822399"/>
          </a:xfrm>
          <a:prstGeom prst="rect">
            <a:avLst/>
          </a:prstGeom>
          <a:noFill/>
          <a:ln>
            <a:noFill/>
          </a:ln>
        </p:spPr>
      </p:pic>
      <p:pic>
        <p:nvPicPr>
          <p:cNvPr descr="Portrait-oriented black smaptphone" id="210" name="Google Shape;210;p28"/>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211" name="Google Shape;211;p2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2</a:t>
            </a:r>
            <a:endParaRPr/>
          </a:p>
        </p:txBody>
      </p:sp>
      <p:sp>
        <p:nvSpPr>
          <p:cNvPr id="212" name="Google Shape;212;p28"/>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 Maya, Cooper, Dalton</a:t>
            </a:r>
            <a:endParaRPr/>
          </a:p>
        </p:txBody>
      </p:sp>
      <p:pic>
        <p:nvPicPr>
          <p:cNvPr id="213" name="Google Shape;213;p28"/>
          <p:cNvPicPr preferRelativeResize="0"/>
          <p:nvPr/>
        </p:nvPicPr>
        <p:blipFill rotWithShape="1">
          <a:blip r:embed="rId6">
            <a:alphaModFix/>
          </a:blip>
          <a:srcRect b="0" l="0" r="26035" t="0"/>
          <a:stretch/>
        </p:blipFill>
        <p:spPr>
          <a:xfrm>
            <a:off x="8278200" y="2338900"/>
            <a:ext cx="865799" cy="188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7" name="Shape 217"/>
        <p:cNvGrpSpPr/>
        <p:nvPr/>
      </p:nvGrpSpPr>
      <p:grpSpPr>
        <a:xfrm>
          <a:off x="0" y="0"/>
          <a:ext cx="0" cy="0"/>
          <a:chOff x="0" y="0"/>
          <a:chExt cx="0" cy="0"/>
        </a:xfrm>
      </p:grpSpPr>
      <p:sp>
        <p:nvSpPr>
          <p:cNvPr id="218" name="Google Shape;218;p29"/>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Accomplished:</a:t>
            </a:r>
            <a:endParaRPr b="0"/>
          </a:p>
        </p:txBody>
      </p:sp>
      <p:sp>
        <p:nvSpPr>
          <p:cNvPr id="219" name="Google Shape;219;p29"/>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0" lang="en" sz="1600">
                <a:latin typeface="Lato"/>
                <a:ea typeface="Lato"/>
                <a:cs typeface="Lato"/>
                <a:sym typeface="Lato"/>
              </a:rPr>
              <a:t>Web page is running on all machines</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Equation generator for Nerdle games</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Written in C++</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Working Webpage</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Ran into errors with Angular imports, so the functions are not connected yet</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Keyboard has basic functionality</a:t>
            </a:r>
            <a:endParaRPr b="0" sz="1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Demo</a:t>
            </a:r>
            <a:endParaRPr/>
          </a:p>
        </p:txBody>
      </p:sp>
      <p:sp>
        <p:nvSpPr>
          <p:cNvPr id="225" name="Google Shape;225;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31" name="Google Shape;231;p3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t>
            </a:r>
            <a:endParaRPr/>
          </a:p>
          <a:p>
            <a:pPr indent="-311150" lvl="0" marL="457200" rtl="0" algn="l">
              <a:spcBef>
                <a:spcPts val="1600"/>
              </a:spcBef>
              <a:spcAft>
                <a:spcPts val="0"/>
              </a:spcAft>
              <a:buSzPts val="1300"/>
              <a:buChar char="●"/>
            </a:pPr>
            <a:r>
              <a:rPr lang="en"/>
              <a:t>An equation checker, to check if the user’s input equation is valid</a:t>
            </a:r>
            <a:endParaRPr/>
          </a:p>
          <a:p>
            <a:pPr indent="-311150" lvl="0" marL="457200" rtl="0" algn="l">
              <a:spcBef>
                <a:spcPts val="0"/>
              </a:spcBef>
              <a:spcAft>
                <a:spcPts val="0"/>
              </a:spcAft>
              <a:buSzPts val="1300"/>
              <a:buChar char="●"/>
            </a:pPr>
            <a:r>
              <a:rPr lang="en"/>
              <a:t>Integrate the equation generator </a:t>
            </a:r>
            <a:endParaRPr/>
          </a:p>
          <a:p>
            <a:pPr indent="-311150" lvl="0" marL="457200" rtl="0" algn="l">
              <a:spcBef>
                <a:spcPts val="0"/>
              </a:spcBef>
              <a:spcAft>
                <a:spcPts val="0"/>
              </a:spcAft>
              <a:buSzPts val="1300"/>
              <a:buChar char="●"/>
            </a:pPr>
            <a:r>
              <a:rPr lang="en"/>
              <a:t>Integrate Keyboard events into the functionality of the keyboard</a:t>
            </a:r>
            <a:endParaRPr/>
          </a:p>
          <a:p>
            <a:pPr indent="-311150" lvl="0" marL="457200" rtl="0" algn="l">
              <a:spcBef>
                <a:spcPts val="0"/>
              </a:spcBef>
              <a:spcAft>
                <a:spcPts val="0"/>
              </a:spcAft>
              <a:buSzPts val="1300"/>
              <a:buChar char="●"/>
            </a:pPr>
            <a:r>
              <a:rPr lang="en"/>
              <a:t>Change colors on both board and keyboard (Yellow, Green, Gray)</a:t>
            </a:r>
            <a:endParaRPr/>
          </a:p>
        </p:txBody>
      </p:sp>
      <p:sp>
        <p:nvSpPr>
          <p:cNvPr id="232" name="Google Shape;232;p3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ROADBLOCKS:</a:t>
            </a:r>
            <a:endParaRPr/>
          </a:p>
          <a:p>
            <a:pPr indent="-311150" lvl="0" marL="457200" rtl="0" algn="l">
              <a:spcBef>
                <a:spcPts val="1600"/>
              </a:spcBef>
              <a:spcAft>
                <a:spcPts val="0"/>
              </a:spcAft>
              <a:buSzPts val="1300"/>
              <a:buChar char="●"/>
            </a:pPr>
            <a:r>
              <a:rPr lang="en"/>
              <a:t>Using </a:t>
            </a:r>
            <a:r>
              <a:rPr lang="en"/>
              <a:t>typescript</a:t>
            </a:r>
            <a:endParaRPr/>
          </a:p>
          <a:p>
            <a:pPr indent="-311150" lvl="0" marL="457200" rtl="0" algn="l">
              <a:spcBef>
                <a:spcPts val="0"/>
              </a:spcBef>
              <a:spcAft>
                <a:spcPts val="0"/>
              </a:spcAft>
              <a:buSzPts val="1300"/>
              <a:buChar char="●"/>
            </a:pPr>
            <a:r>
              <a:rPr lang="en"/>
              <a:t>Npm and general angular errors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36" name="Shape 236"/>
        <p:cNvGrpSpPr/>
        <p:nvPr/>
      </p:nvGrpSpPr>
      <p:grpSpPr>
        <a:xfrm>
          <a:off x="0" y="0"/>
          <a:ext cx="0" cy="0"/>
          <a:chOff x="0" y="0"/>
          <a:chExt cx="0" cy="0"/>
        </a:xfrm>
      </p:grpSpPr>
      <p:sp>
        <p:nvSpPr>
          <p:cNvPr id="237" name="Google Shape;237;p3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Grading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864300"/>
            <a:ext cx="7021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Times:</a:t>
            </a:r>
            <a:endParaRPr/>
          </a:p>
          <a:p>
            <a:pPr indent="0" lvl="0" marL="0" rtl="0" algn="l">
              <a:spcBef>
                <a:spcPts val="0"/>
              </a:spcBef>
              <a:spcAft>
                <a:spcPts val="0"/>
              </a:spcAft>
              <a:buNone/>
            </a:pPr>
            <a:br>
              <a:rPr lang="en"/>
            </a:br>
            <a:r>
              <a:rPr lang="en"/>
              <a:t>	</a:t>
            </a:r>
            <a:r>
              <a:rPr lang="en" sz="2400"/>
              <a:t>Feb. 24th → all attended</a:t>
            </a:r>
            <a:endParaRPr sz="2400"/>
          </a:p>
          <a:p>
            <a:pPr indent="457200" lvl="0" marL="0" rtl="0" algn="l">
              <a:spcBef>
                <a:spcPts val="0"/>
              </a:spcBef>
              <a:spcAft>
                <a:spcPts val="0"/>
              </a:spcAft>
              <a:buNone/>
            </a:pPr>
            <a:r>
              <a:rPr lang="en" sz="2400"/>
              <a:t>Feb. 17th → all attended</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6" name="Shape 246"/>
        <p:cNvGrpSpPr/>
        <p:nvPr/>
      </p:nvGrpSpPr>
      <p:grpSpPr>
        <a:xfrm>
          <a:off x="0" y="0"/>
          <a:ext cx="0" cy="0"/>
          <a:chOff x="0" y="0"/>
          <a:chExt cx="0" cy="0"/>
        </a:xfrm>
      </p:grpSpPr>
      <p:sp>
        <p:nvSpPr>
          <p:cNvPr id="247" name="Google Shape;247;p34"/>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p:txBody>
      </p:sp>
      <p:sp>
        <p:nvSpPr>
          <p:cNvPr id="248" name="Google Shape;248;p34"/>
          <p:cNvSpPr txBox="1"/>
          <p:nvPr/>
        </p:nvSpPr>
        <p:spPr>
          <a:xfrm>
            <a:off x="600300" y="1397800"/>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Updated the README.md to include compiling  and starting instructions</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https://github.com/OU-CS3560/s24-wordle-fibble-6/commit/80bd18b8abee11585b56127bcd2ec1ad488ef1cc</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Fixed </a:t>
            </a:r>
            <a:r>
              <a:rPr lang="en" sz="1300">
                <a:solidFill>
                  <a:srgbClr val="FFFFFF"/>
                </a:solidFill>
                <a:latin typeface="Lato"/>
                <a:ea typeface="Lato"/>
                <a:cs typeface="Lato"/>
                <a:sym typeface="Lato"/>
              </a:rPr>
              <a:t>compiling</a:t>
            </a:r>
            <a:r>
              <a:rPr lang="en" sz="1300">
                <a:solidFill>
                  <a:srgbClr val="FFFFFF"/>
                </a:solidFill>
                <a:latin typeface="Lato"/>
                <a:ea typeface="Lato"/>
                <a:cs typeface="Lato"/>
                <a:sym typeface="Lato"/>
              </a:rPr>
              <a:t> error caused by the AppComponent being standalone</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https://github.com/OU-CS3560/s24-wordle-fibble-6/commit/bf1696ca5c7240a856c5a20c72f1869b5a2aa650</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249" name="Google Shape;249;p34"/>
          <p:cNvPicPr preferRelativeResize="0"/>
          <p:nvPr/>
        </p:nvPicPr>
        <p:blipFill>
          <a:blip r:embed="rId5">
            <a:alphaModFix/>
          </a:blip>
          <a:stretch>
            <a:fillRect/>
          </a:stretch>
        </p:blipFill>
        <p:spPr>
          <a:xfrm>
            <a:off x="276721" y="2867200"/>
            <a:ext cx="3439875" cy="1695125"/>
          </a:xfrm>
          <a:prstGeom prst="rect">
            <a:avLst/>
          </a:prstGeom>
          <a:noFill/>
          <a:ln>
            <a:noFill/>
          </a:ln>
        </p:spPr>
      </p:pic>
      <p:pic>
        <p:nvPicPr>
          <p:cNvPr id="250" name="Google Shape;250;p34"/>
          <p:cNvPicPr preferRelativeResize="0"/>
          <p:nvPr/>
        </p:nvPicPr>
        <p:blipFill>
          <a:blip r:embed="rId6">
            <a:alphaModFix/>
          </a:blip>
          <a:stretch>
            <a:fillRect/>
          </a:stretch>
        </p:blipFill>
        <p:spPr>
          <a:xfrm>
            <a:off x="3841247" y="2867198"/>
            <a:ext cx="5138052" cy="169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4" name="Shape 254"/>
        <p:cNvGrpSpPr/>
        <p:nvPr/>
      </p:nvGrpSpPr>
      <p:grpSpPr>
        <a:xfrm>
          <a:off x="0" y="0"/>
          <a:ext cx="0" cy="0"/>
          <a:chOff x="0" y="0"/>
          <a:chExt cx="0" cy="0"/>
        </a:xfrm>
      </p:grpSpPr>
      <p:sp>
        <p:nvSpPr>
          <p:cNvPr id="255" name="Google Shape;255;p35"/>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
        <p:nvSpPr>
          <p:cNvPr id="256" name="Google Shape;256;p35"/>
          <p:cNvSpPr txBox="1"/>
          <p:nvPr/>
        </p:nvSpPr>
        <p:spPr>
          <a:xfrm>
            <a:off x="60025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Created a grid component, styled the grid as 8x6 using SCSS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https://github.com/OU-CS3560/s24-wordle-fibble-6/commit/4f58926407c58fac09f8f892c88b34e3eab9a170</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Added some basic keyboard functionality. Pressing a key changes the next box in the row, enter takes you to the next row if the current row is full, and delete removes the last entered character in the row</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https://github.com/OU-CS3560/s24-wordle-fibble-6/commit/7dfb7313d5eeefa5cebf06281fb8b68f169c694c</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257" name="Google Shape;257;p35"/>
          <p:cNvPicPr preferRelativeResize="0"/>
          <p:nvPr/>
        </p:nvPicPr>
        <p:blipFill rotWithShape="1">
          <a:blip r:embed="rId5">
            <a:alphaModFix/>
          </a:blip>
          <a:srcRect b="0" l="0" r="28443" t="10338"/>
          <a:stretch/>
        </p:blipFill>
        <p:spPr>
          <a:xfrm>
            <a:off x="268175" y="3412413"/>
            <a:ext cx="3534351" cy="1405450"/>
          </a:xfrm>
          <a:prstGeom prst="rect">
            <a:avLst/>
          </a:prstGeom>
          <a:noFill/>
          <a:ln>
            <a:noFill/>
          </a:ln>
        </p:spPr>
      </p:pic>
      <p:pic>
        <p:nvPicPr>
          <p:cNvPr id="258" name="Google Shape;258;p35"/>
          <p:cNvPicPr preferRelativeResize="0"/>
          <p:nvPr/>
        </p:nvPicPr>
        <p:blipFill rotWithShape="1">
          <a:blip r:embed="rId6">
            <a:alphaModFix/>
          </a:blip>
          <a:srcRect b="0" l="0" r="6279" t="0"/>
          <a:stretch/>
        </p:blipFill>
        <p:spPr>
          <a:xfrm>
            <a:off x="3931975" y="3431575"/>
            <a:ext cx="4956575" cy="136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1" type="body"/>
          </p:nvPr>
        </p:nvSpPr>
        <p:spPr>
          <a:xfrm>
            <a:off x="600600" y="1840425"/>
            <a:ext cx="3971400" cy="27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Dalton: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Cooper: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Maya:</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rPr lang="en">
                <a:solidFill>
                  <a:schemeClr val="dk1"/>
                </a:solidFill>
              </a:rPr>
              <a:t>Jade: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Macbook Pro, Mac 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42" name="Google Shape;142;p18"/>
          <p:cNvSpPr txBox="1"/>
          <p:nvPr>
            <p:ph type="title"/>
          </p:nvPr>
        </p:nvSpPr>
        <p:spPr>
          <a:xfrm>
            <a:off x="727650" y="560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p:txBody>
      </p:sp>
      <p:sp>
        <p:nvSpPr>
          <p:cNvPr id="143" name="Google Shape;143;p18"/>
          <p:cNvSpPr txBox="1"/>
          <p:nvPr/>
        </p:nvSpPr>
        <p:spPr>
          <a:xfrm>
            <a:off x="600600" y="1269575"/>
            <a:ext cx="6982500" cy="4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Meeting Times: Saturdays 12:00PM - 2:00PM</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2" name="Shape 262"/>
        <p:cNvGrpSpPr/>
        <p:nvPr/>
      </p:nvGrpSpPr>
      <p:grpSpPr>
        <a:xfrm>
          <a:off x="0" y="0"/>
          <a:ext cx="0" cy="0"/>
          <a:chOff x="0" y="0"/>
          <a:chExt cx="0" cy="0"/>
        </a:xfrm>
      </p:grpSpPr>
      <p:sp>
        <p:nvSpPr>
          <p:cNvPr id="263" name="Google Shape;263;p36"/>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Dalton</a:t>
            </a:r>
            <a:endParaRPr/>
          </a:p>
        </p:txBody>
      </p:sp>
      <p:sp>
        <p:nvSpPr>
          <p:cNvPr id="264" name="Google Shape;264;p36"/>
          <p:cNvSpPr txBox="1"/>
          <p:nvPr/>
        </p:nvSpPr>
        <p:spPr>
          <a:xfrm>
            <a:off x="60025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Created a keyboard component in the main app component, and merged the branch with main</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https://github.com/OU-CS3560/s24-wordle-fibble-6/commit/c4fd76e832f88a02facd9af24c45ce4c5dce3a40#diff-5920c0caee89af009a071636c48b91b99f1e64c3f34008f3ddf804e17aada7e3</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p:txBody>
      </p:sp>
      <p:pic>
        <p:nvPicPr>
          <p:cNvPr id="265" name="Google Shape;265;p36"/>
          <p:cNvPicPr preferRelativeResize="0"/>
          <p:nvPr/>
        </p:nvPicPr>
        <p:blipFill>
          <a:blip r:embed="rId4">
            <a:alphaModFix/>
          </a:blip>
          <a:stretch>
            <a:fillRect/>
          </a:stretch>
        </p:blipFill>
        <p:spPr>
          <a:xfrm>
            <a:off x="1851389" y="2359576"/>
            <a:ext cx="5313611" cy="235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9" name="Shape 269"/>
        <p:cNvGrpSpPr/>
        <p:nvPr/>
      </p:nvGrpSpPr>
      <p:grpSpPr>
        <a:xfrm>
          <a:off x="0" y="0"/>
          <a:ext cx="0" cy="0"/>
          <a:chOff x="0" y="0"/>
          <a:chExt cx="0" cy="0"/>
        </a:xfrm>
      </p:grpSpPr>
      <p:sp>
        <p:nvSpPr>
          <p:cNvPr id="270" name="Google Shape;270;p37"/>
          <p:cNvSpPr txBox="1"/>
          <p:nvPr>
            <p:ph type="title"/>
          </p:nvPr>
        </p:nvSpPr>
        <p:spPr>
          <a:xfrm>
            <a:off x="727800" y="563475"/>
            <a:ext cx="76884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
        <p:nvSpPr>
          <p:cNvPr id="271" name="Google Shape;271;p37"/>
          <p:cNvSpPr txBox="1"/>
          <p:nvPr/>
        </p:nvSpPr>
        <p:spPr>
          <a:xfrm>
            <a:off x="0" y="1244525"/>
            <a:ext cx="3746700" cy="3327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Finished almost fully complete prototype of the equation generator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Will eventually return a file with thousands of equations to be picked at random for Nerdle game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Linked to current run of equation generator (only generating 1000 equations and missing some of the equation formats): </a:t>
            </a:r>
            <a:r>
              <a:rPr lang="en" sz="1300" u="sng">
                <a:solidFill>
                  <a:schemeClr val="lt1"/>
                </a:solidFill>
                <a:hlinkClick r:id="rId3">
                  <a:extLst>
                    <a:ext uri="{A12FA001-AC4F-418D-AE19-62706E023703}">
                      <ahyp:hlinkClr val="tx"/>
                    </a:ext>
                  </a:extLst>
                </a:hlinkClick>
              </a:rPr>
              <a:t>https://drive.google.com/file/d/1BFon6I3gtSfwrbxfyAJi1oQsx5H-ogCR/view?usp=drive_link</a:t>
            </a:r>
            <a:endParaRPr sz="8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p:txBody>
      </p:sp>
      <p:pic>
        <p:nvPicPr>
          <p:cNvPr id="272" name="Google Shape;272;p37"/>
          <p:cNvPicPr preferRelativeResize="0"/>
          <p:nvPr/>
        </p:nvPicPr>
        <p:blipFill>
          <a:blip r:embed="rId4">
            <a:alphaModFix/>
          </a:blip>
          <a:stretch>
            <a:fillRect/>
          </a:stretch>
        </p:blipFill>
        <p:spPr>
          <a:xfrm>
            <a:off x="3746700" y="78750"/>
            <a:ext cx="2501926" cy="2723775"/>
          </a:xfrm>
          <a:prstGeom prst="rect">
            <a:avLst/>
          </a:prstGeom>
          <a:noFill/>
          <a:ln>
            <a:noFill/>
          </a:ln>
        </p:spPr>
      </p:pic>
      <p:pic>
        <p:nvPicPr>
          <p:cNvPr id="273" name="Google Shape;273;p37"/>
          <p:cNvPicPr preferRelativeResize="0"/>
          <p:nvPr/>
        </p:nvPicPr>
        <p:blipFill>
          <a:blip r:embed="rId5">
            <a:alphaModFix/>
          </a:blip>
          <a:stretch>
            <a:fillRect/>
          </a:stretch>
        </p:blipFill>
        <p:spPr>
          <a:xfrm>
            <a:off x="6340325" y="893326"/>
            <a:ext cx="2277311" cy="1791299"/>
          </a:xfrm>
          <a:prstGeom prst="rect">
            <a:avLst/>
          </a:prstGeom>
          <a:noFill/>
          <a:ln>
            <a:noFill/>
          </a:ln>
        </p:spPr>
      </p:pic>
      <p:pic>
        <p:nvPicPr>
          <p:cNvPr id="274" name="Google Shape;274;p37"/>
          <p:cNvPicPr preferRelativeResize="0"/>
          <p:nvPr/>
        </p:nvPicPr>
        <p:blipFill>
          <a:blip r:embed="rId6">
            <a:alphaModFix/>
          </a:blip>
          <a:stretch>
            <a:fillRect/>
          </a:stretch>
        </p:blipFill>
        <p:spPr>
          <a:xfrm>
            <a:off x="3746700" y="2868024"/>
            <a:ext cx="2904999" cy="1954526"/>
          </a:xfrm>
          <a:prstGeom prst="rect">
            <a:avLst/>
          </a:prstGeom>
          <a:noFill/>
          <a:ln>
            <a:noFill/>
          </a:ln>
        </p:spPr>
      </p:pic>
      <p:pic>
        <p:nvPicPr>
          <p:cNvPr id="275" name="Google Shape;275;p37"/>
          <p:cNvPicPr preferRelativeResize="0"/>
          <p:nvPr/>
        </p:nvPicPr>
        <p:blipFill>
          <a:blip r:embed="rId7">
            <a:alphaModFix/>
          </a:blip>
          <a:stretch>
            <a:fillRect/>
          </a:stretch>
        </p:blipFill>
        <p:spPr>
          <a:xfrm>
            <a:off x="6782750" y="2755926"/>
            <a:ext cx="1706201" cy="2178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8"/>
          <p:cNvPicPr preferRelativeResize="0"/>
          <p:nvPr/>
        </p:nvPicPr>
        <p:blipFill rotWithShape="1">
          <a:blip r:embed="rId3">
            <a:alphaModFix/>
          </a:blip>
          <a:srcRect b="9469" l="4808" r="8857" t="0"/>
          <a:stretch/>
        </p:blipFill>
        <p:spPr>
          <a:xfrm>
            <a:off x="5184875" y="1636800"/>
            <a:ext cx="3549750" cy="1985376"/>
          </a:xfrm>
          <a:prstGeom prst="rect">
            <a:avLst/>
          </a:prstGeom>
          <a:noFill/>
          <a:ln>
            <a:noFill/>
          </a:ln>
        </p:spPr>
      </p:pic>
      <p:pic>
        <p:nvPicPr>
          <p:cNvPr descr="Open Chromebook laptop computer" id="281" name="Google Shape;281;p38"/>
          <p:cNvPicPr preferRelativeResize="0"/>
          <p:nvPr/>
        </p:nvPicPr>
        <p:blipFill rotWithShape="1">
          <a:blip r:embed="rId4">
            <a:alphaModFix/>
          </a:blip>
          <a:srcRect b="0" l="0" r="3344" t="0"/>
          <a:stretch/>
        </p:blipFill>
        <p:spPr>
          <a:xfrm>
            <a:off x="4606900" y="1399750"/>
            <a:ext cx="4537098" cy="2822399"/>
          </a:xfrm>
          <a:prstGeom prst="rect">
            <a:avLst/>
          </a:prstGeom>
          <a:noFill/>
          <a:ln>
            <a:noFill/>
          </a:ln>
        </p:spPr>
      </p:pic>
      <p:pic>
        <p:nvPicPr>
          <p:cNvPr descr="Portrait-oriented black smaptphone" id="282" name="Google Shape;282;p38"/>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283" name="Google Shape;283;p3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3</a:t>
            </a:r>
            <a:endParaRPr/>
          </a:p>
        </p:txBody>
      </p:sp>
      <p:sp>
        <p:nvSpPr>
          <p:cNvPr id="284" name="Google Shape;284;p38"/>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 Maya, Cooper, Dalton</a:t>
            </a:r>
            <a:endParaRPr/>
          </a:p>
        </p:txBody>
      </p:sp>
      <p:pic>
        <p:nvPicPr>
          <p:cNvPr id="285" name="Google Shape;285;p38"/>
          <p:cNvPicPr preferRelativeResize="0"/>
          <p:nvPr/>
        </p:nvPicPr>
        <p:blipFill rotWithShape="1">
          <a:blip r:embed="rId6">
            <a:alphaModFix/>
          </a:blip>
          <a:srcRect b="0" l="0" r="26035" t="0"/>
          <a:stretch/>
        </p:blipFill>
        <p:spPr>
          <a:xfrm>
            <a:off x="8278200" y="2338900"/>
            <a:ext cx="865799" cy="1880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9" name="Shape 289"/>
        <p:cNvGrpSpPr/>
        <p:nvPr/>
      </p:nvGrpSpPr>
      <p:grpSpPr>
        <a:xfrm>
          <a:off x="0" y="0"/>
          <a:ext cx="0" cy="0"/>
          <a:chOff x="0" y="0"/>
          <a:chExt cx="0" cy="0"/>
        </a:xfrm>
      </p:grpSpPr>
      <p:sp>
        <p:nvSpPr>
          <p:cNvPr id="290" name="Google Shape;290;p39"/>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Accomplished:</a:t>
            </a:r>
            <a:endParaRPr b="0"/>
          </a:p>
        </p:txBody>
      </p:sp>
      <p:sp>
        <p:nvSpPr>
          <p:cNvPr id="291" name="Google Shape;291;p39"/>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0" lang="en" sz="1600">
                <a:latin typeface="Lato"/>
                <a:ea typeface="Lato"/>
                <a:cs typeface="Lato"/>
                <a:sym typeface="Lato"/>
              </a:rPr>
              <a:t>Almost Fully Functioning C++ code for </a:t>
            </a:r>
            <a:r>
              <a:rPr b="0" lang="en" sz="1600">
                <a:latin typeface="Lato"/>
                <a:ea typeface="Lato"/>
                <a:cs typeface="Lato"/>
                <a:sym typeface="Lato"/>
              </a:rPr>
              <a:t>creating equations</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Fully Functional keyboard and buttons</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Better Formatting Color classes for each guess</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Functioning color Checker</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Blue: Right character, wrong space</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Green: Right character, right space</a:t>
            </a:r>
            <a:endParaRPr b="0" sz="1600">
              <a:latin typeface="Lato"/>
              <a:ea typeface="Lato"/>
              <a:cs typeface="Lato"/>
              <a:sym typeface="Lato"/>
            </a:endParaRPr>
          </a:p>
          <a:p>
            <a:pPr indent="-330200" lvl="1" marL="914400" rtl="0" algn="l">
              <a:spcBef>
                <a:spcPts val="0"/>
              </a:spcBef>
              <a:spcAft>
                <a:spcPts val="0"/>
              </a:spcAft>
              <a:buSzPts val="1600"/>
              <a:buFont typeface="Lato"/>
              <a:buChar char="○"/>
            </a:pPr>
            <a:r>
              <a:rPr b="0" lang="en" sz="1600">
                <a:latin typeface="Lato"/>
                <a:ea typeface="Lato"/>
                <a:cs typeface="Lato"/>
                <a:sym typeface="Lato"/>
              </a:rPr>
              <a:t>Grey: Wrong </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Demo</a:t>
            </a:r>
            <a:endParaRPr/>
          </a:p>
        </p:txBody>
      </p:sp>
      <p:sp>
        <p:nvSpPr>
          <p:cNvPr id="297" name="Google Shape;297;p4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727800" y="5342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03" name="Google Shape;303;p41"/>
          <p:cNvSpPr txBox="1"/>
          <p:nvPr>
            <p:ph idx="1" type="body"/>
          </p:nvPr>
        </p:nvSpPr>
        <p:spPr>
          <a:xfrm>
            <a:off x="727800" y="1441200"/>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t>
            </a:r>
            <a:endParaRPr/>
          </a:p>
          <a:p>
            <a:pPr indent="-311150" lvl="0" marL="457200" rtl="0" algn="l">
              <a:spcBef>
                <a:spcPts val="1600"/>
              </a:spcBef>
              <a:spcAft>
                <a:spcPts val="0"/>
              </a:spcAft>
              <a:buSzPts val="1300"/>
              <a:buChar char="●"/>
            </a:pPr>
            <a:r>
              <a:rPr lang="en"/>
              <a:t>Fully Integrate the C++ Equation Checker and the Nerdle App</a:t>
            </a:r>
            <a:endParaRPr/>
          </a:p>
          <a:p>
            <a:pPr indent="-311150" lvl="0" marL="457200" rtl="0" algn="l">
              <a:spcBef>
                <a:spcPts val="0"/>
              </a:spcBef>
              <a:spcAft>
                <a:spcPts val="0"/>
              </a:spcAft>
              <a:buSzPts val="1300"/>
              <a:buChar char="●"/>
            </a:pPr>
            <a:r>
              <a:rPr lang="en"/>
              <a:t>Make logic for yellow boxed guesses correct</a:t>
            </a:r>
            <a:endParaRPr/>
          </a:p>
          <a:p>
            <a:pPr indent="-311150" lvl="0" marL="457200" rtl="0" algn="l">
              <a:spcBef>
                <a:spcPts val="0"/>
              </a:spcBef>
              <a:spcAft>
                <a:spcPts val="0"/>
              </a:spcAft>
              <a:buSzPts val="1300"/>
              <a:buChar char="●"/>
            </a:pPr>
            <a:r>
              <a:rPr lang="en"/>
              <a:t>Add additional features/ clean up the webpage</a:t>
            </a:r>
            <a:endParaRPr/>
          </a:p>
          <a:p>
            <a:pPr indent="-298450" lvl="1" marL="914400" rtl="0" algn="l">
              <a:spcBef>
                <a:spcPts val="0"/>
              </a:spcBef>
              <a:spcAft>
                <a:spcPts val="0"/>
              </a:spcAft>
              <a:buSzPts val="1100"/>
              <a:buChar char="○"/>
            </a:pPr>
            <a:r>
              <a:rPr lang="en"/>
              <a:t>Dark Mode</a:t>
            </a:r>
            <a:endParaRPr/>
          </a:p>
          <a:p>
            <a:pPr indent="-298450" lvl="1" marL="914400" rtl="0" algn="l">
              <a:spcBef>
                <a:spcPts val="0"/>
              </a:spcBef>
              <a:spcAft>
                <a:spcPts val="0"/>
              </a:spcAft>
              <a:buSzPts val="1100"/>
              <a:buChar char="○"/>
            </a:pPr>
            <a:r>
              <a:rPr lang="en"/>
              <a:t>Different color combos</a:t>
            </a:r>
            <a:endParaRPr/>
          </a:p>
          <a:p>
            <a:pPr indent="-298450" lvl="1" marL="914400" rtl="0" algn="l">
              <a:spcBef>
                <a:spcPts val="0"/>
              </a:spcBef>
              <a:spcAft>
                <a:spcPts val="0"/>
              </a:spcAft>
              <a:buSzPts val="1100"/>
              <a:buChar char="○"/>
            </a:pPr>
            <a:r>
              <a:rPr lang="en"/>
              <a:t>Spin-off games</a:t>
            </a:r>
            <a:endParaRPr/>
          </a:p>
          <a:p>
            <a:pPr indent="-311150" lvl="0" marL="457200" rtl="0" algn="l">
              <a:spcBef>
                <a:spcPts val="0"/>
              </a:spcBef>
              <a:spcAft>
                <a:spcPts val="0"/>
              </a:spcAft>
              <a:buSzPts val="1300"/>
              <a:buChar char="●"/>
            </a:pPr>
            <a:r>
              <a:rPr lang="en"/>
              <a:t>Check for Validity of User Guess</a:t>
            </a:r>
            <a:endParaRPr/>
          </a:p>
          <a:p>
            <a:pPr indent="-311150" lvl="0" marL="457200" rtl="0" algn="l">
              <a:spcBef>
                <a:spcPts val="0"/>
              </a:spcBef>
              <a:spcAft>
                <a:spcPts val="0"/>
              </a:spcAft>
              <a:buSzPts val="1300"/>
              <a:buChar char="●"/>
            </a:pPr>
            <a:r>
              <a:rPr lang="en"/>
              <a:t>How to play </a:t>
            </a:r>
            <a:endParaRPr/>
          </a:p>
        </p:txBody>
      </p:sp>
      <p:sp>
        <p:nvSpPr>
          <p:cNvPr id="304" name="Google Shape;304;p41"/>
          <p:cNvSpPr txBox="1"/>
          <p:nvPr>
            <p:ph idx="2" type="body"/>
          </p:nvPr>
        </p:nvSpPr>
        <p:spPr>
          <a:xfrm>
            <a:off x="4641904" y="1441200"/>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ROADBLOCKS:</a:t>
            </a:r>
            <a:endParaRPr/>
          </a:p>
          <a:p>
            <a:pPr indent="-311150" lvl="0" marL="457200" rtl="0" algn="l">
              <a:spcBef>
                <a:spcPts val="1600"/>
              </a:spcBef>
              <a:spcAft>
                <a:spcPts val="0"/>
              </a:spcAft>
              <a:buSzPts val="1300"/>
              <a:buChar char="●"/>
            </a:pPr>
            <a:r>
              <a:rPr lang="en"/>
              <a:t>Using typescript</a:t>
            </a:r>
            <a:endParaRPr/>
          </a:p>
          <a:p>
            <a:pPr indent="-311150" lvl="0" marL="457200" rtl="0" algn="l">
              <a:spcBef>
                <a:spcPts val="0"/>
              </a:spcBef>
              <a:spcAft>
                <a:spcPts val="0"/>
              </a:spcAft>
              <a:buSzPts val="1300"/>
              <a:buChar char="●"/>
            </a:pPr>
            <a:r>
              <a:rPr lang="en"/>
              <a:t>Npm and general angular errors</a:t>
            </a:r>
            <a:endParaRPr/>
          </a:p>
          <a:p>
            <a:pPr indent="-311150" lvl="0" marL="457200" rtl="0" algn="l">
              <a:spcBef>
                <a:spcPts val="0"/>
              </a:spcBef>
              <a:spcAft>
                <a:spcPts val="0"/>
              </a:spcAft>
              <a:buSzPts val="1300"/>
              <a:buChar char="●"/>
            </a:pPr>
            <a:r>
              <a:rPr lang="en"/>
              <a:t>Building off code written by teammates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8" name="Shape 308"/>
        <p:cNvGrpSpPr/>
        <p:nvPr/>
      </p:nvGrpSpPr>
      <p:grpSpPr>
        <a:xfrm>
          <a:off x="0" y="0"/>
          <a:ext cx="0" cy="0"/>
          <a:chOff x="0" y="0"/>
          <a:chExt cx="0" cy="0"/>
        </a:xfrm>
      </p:grpSpPr>
      <p:sp>
        <p:nvSpPr>
          <p:cNvPr id="309" name="Google Shape;309;p4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Grading Feedback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p43"/>
          <p:cNvSpPr txBox="1"/>
          <p:nvPr>
            <p:ph type="title"/>
          </p:nvPr>
        </p:nvSpPr>
        <p:spPr>
          <a:xfrm>
            <a:off x="729450" y="864300"/>
            <a:ext cx="7021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Times:</a:t>
            </a:r>
            <a:endParaRPr/>
          </a:p>
          <a:p>
            <a:pPr indent="0" lvl="0" marL="0" rtl="0" algn="l">
              <a:spcBef>
                <a:spcPts val="0"/>
              </a:spcBef>
              <a:spcAft>
                <a:spcPts val="0"/>
              </a:spcAft>
              <a:buNone/>
            </a:pPr>
            <a:br>
              <a:rPr lang="en"/>
            </a:br>
            <a:r>
              <a:rPr lang="en"/>
              <a:t>	</a:t>
            </a:r>
            <a:r>
              <a:rPr lang="en" sz="2400"/>
              <a:t>March 2nd→ all attended</a:t>
            </a:r>
            <a:endParaRPr sz="2400"/>
          </a:p>
          <a:p>
            <a:pPr indent="457200" lvl="0" marL="0" rtl="0" algn="l">
              <a:spcBef>
                <a:spcPts val="0"/>
              </a:spcBef>
              <a:spcAft>
                <a:spcPts val="0"/>
              </a:spcAft>
              <a:buNone/>
            </a:pPr>
            <a:r>
              <a:rPr lang="en" sz="2400"/>
              <a:t>March 7th → all attended</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8" name="Shape 318"/>
        <p:cNvGrpSpPr/>
        <p:nvPr/>
      </p:nvGrpSpPr>
      <p:grpSpPr>
        <a:xfrm>
          <a:off x="0" y="0"/>
          <a:ext cx="0" cy="0"/>
          <a:chOff x="0" y="0"/>
          <a:chExt cx="0" cy="0"/>
        </a:xfrm>
      </p:grpSpPr>
      <p:sp>
        <p:nvSpPr>
          <p:cNvPr id="319" name="Google Shape;319;p44"/>
          <p:cNvSpPr txBox="1"/>
          <p:nvPr>
            <p:ph type="title"/>
          </p:nvPr>
        </p:nvSpPr>
        <p:spPr>
          <a:xfrm>
            <a:off x="729450" y="1322450"/>
            <a:ext cx="7688400" cy="3016200"/>
          </a:xfrm>
          <a:prstGeom prst="rect">
            <a:avLst/>
          </a:prstGeom>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Git- tracks changes to source code and is used for version control</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GitHub-  helps manage the git repository</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Visual Studio Code- editor that hosts code and helps debug</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NPM (Node Package Manager-  holds code packages used in project</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Google Chrome Dev- used to view real-time effects of the different components and functions, allows to see changes “on the fly”</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Codespaces- runs github repo instantly allows for multiple versions of same branches</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Figma-  Visualization tools for desired product at end</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EsLint-  used to run static code analysis trials, security testing</a:t>
            </a:r>
            <a:endParaRPr b="0" sz="15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b="0" lang="en" sz="1500">
                <a:latin typeface="Lato"/>
                <a:ea typeface="Lato"/>
                <a:cs typeface="Lato"/>
                <a:sym typeface="Lato"/>
              </a:rPr>
              <a:t>Angular CLI-  framework for initialize, develop, and maintains application form command shell</a:t>
            </a:r>
            <a:endParaRPr sz="3200"/>
          </a:p>
        </p:txBody>
      </p:sp>
      <p:sp>
        <p:nvSpPr>
          <p:cNvPr id="320" name="Google Shape;320;p44"/>
          <p:cNvSpPr txBox="1"/>
          <p:nvPr/>
        </p:nvSpPr>
        <p:spPr>
          <a:xfrm>
            <a:off x="758575" y="351525"/>
            <a:ext cx="76884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Tool Stack</a:t>
            </a:r>
            <a:endParaRPr b="1" sz="3000">
              <a:solidFill>
                <a:schemeClr val="lt1"/>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4" name="Shape 324"/>
        <p:cNvGrpSpPr/>
        <p:nvPr/>
      </p:nvGrpSpPr>
      <p:grpSpPr>
        <a:xfrm>
          <a:off x="0" y="0"/>
          <a:ext cx="0" cy="0"/>
          <a:chOff x="0" y="0"/>
          <a:chExt cx="0" cy="0"/>
        </a:xfrm>
      </p:grpSpPr>
      <p:sp>
        <p:nvSpPr>
          <p:cNvPr id="325" name="Google Shape;325;p45"/>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Analysis of our WebApp</a:t>
            </a:r>
            <a:endParaRPr/>
          </a:p>
        </p:txBody>
      </p:sp>
      <p:sp>
        <p:nvSpPr>
          <p:cNvPr id="326" name="Google Shape;326;p45"/>
          <p:cNvSpPr txBox="1"/>
          <p:nvPr/>
        </p:nvSpPr>
        <p:spPr>
          <a:xfrm>
            <a:off x="60025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We used EsLint through the Angular CLI to do static analysis of our WebApp</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EsLint detected some incorrect usages of any in the declarations of our keyboard functions</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This was enlightening and  made us change those types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EsLint also detected that we were not using some definitions in the main.ts file</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This was not as large a concern for us because we are not completely done with our implementation</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327" name="Google Shape;327;p45"/>
          <p:cNvPicPr preferRelativeResize="0"/>
          <p:nvPr/>
        </p:nvPicPr>
        <p:blipFill>
          <a:blip r:embed="rId3">
            <a:alphaModFix/>
          </a:blip>
          <a:stretch>
            <a:fillRect/>
          </a:stretch>
        </p:blipFill>
        <p:spPr>
          <a:xfrm>
            <a:off x="1371075" y="2842076"/>
            <a:ext cx="6630723" cy="1384825"/>
          </a:xfrm>
          <a:prstGeom prst="rect">
            <a:avLst/>
          </a:prstGeom>
          <a:noFill/>
          <a:ln>
            <a:noFill/>
          </a:ln>
        </p:spPr>
      </p:pic>
      <p:pic>
        <p:nvPicPr>
          <p:cNvPr id="328" name="Google Shape;328;p45"/>
          <p:cNvPicPr preferRelativeResize="0"/>
          <p:nvPr/>
        </p:nvPicPr>
        <p:blipFill>
          <a:blip r:embed="rId4">
            <a:alphaModFix/>
          </a:blip>
          <a:stretch>
            <a:fillRect/>
          </a:stretch>
        </p:blipFill>
        <p:spPr>
          <a:xfrm>
            <a:off x="2133712" y="4347175"/>
            <a:ext cx="5105463" cy="70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7650" y="56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Information</a:t>
            </a:r>
            <a:endParaRPr b="1"/>
          </a:p>
        </p:txBody>
      </p:sp>
      <p:sp>
        <p:nvSpPr>
          <p:cNvPr id="149" name="Google Shape;149;p19"/>
          <p:cNvSpPr txBox="1"/>
          <p:nvPr>
            <p:ph idx="1" type="body"/>
          </p:nvPr>
        </p:nvSpPr>
        <p:spPr>
          <a:xfrm>
            <a:off x="311700" y="1937300"/>
            <a:ext cx="6437100" cy="2631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We are planning on creating a game “Nerdle”. We plan on implementing this project using a Angular and Node.js frameworks with the end goal of being able to host the working game on GitHub Pages. </a:t>
            </a:r>
            <a:endParaRPr>
              <a:solidFill>
                <a:schemeClr val="dk1"/>
              </a:solidFill>
            </a:endParaRPr>
          </a:p>
          <a:p>
            <a:pPr indent="0" lvl="0" marL="0" rtl="0" algn="just">
              <a:lnSpc>
                <a:spcPct val="115000"/>
              </a:lnSpc>
              <a:spcBef>
                <a:spcPts val="1600"/>
              </a:spcBef>
              <a:spcAft>
                <a:spcPts val="1600"/>
              </a:spcAft>
              <a:buNone/>
            </a:pPr>
            <a:r>
              <a:rPr lang="en">
                <a:solidFill>
                  <a:schemeClr val="dk1"/>
                </a:solidFill>
              </a:rPr>
              <a:t>“Nerdle” allows the player to guess a math equation using a sequence of numbers and operators. Like “Wordle”, the player continues guessing until they have the correct equation. </a:t>
            </a:r>
            <a:endParaRPr>
              <a:solidFill>
                <a:schemeClr val="dk1"/>
              </a:solidFill>
            </a:endParaRPr>
          </a:p>
        </p:txBody>
      </p:sp>
      <p:pic>
        <p:nvPicPr>
          <p:cNvPr id="150" name="Google Shape;150;p19"/>
          <p:cNvPicPr preferRelativeResize="0"/>
          <p:nvPr/>
        </p:nvPicPr>
        <p:blipFill rotWithShape="1">
          <a:blip r:embed="rId3">
            <a:alphaModFix/>
          </a:blip>
          <a:srcRect b="14074" l="33080" r="32400" t="0"/>
          <a:stretch/>
        </p:blipFill>
        <p:spPr>
          <a:xfrm>
            <a:off x="6845375" y="1597300"/>
            <a:ext cx="1986924" cy="23492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2" name="Shape 332"/>
        <p:cNvGrpSpPr/>
        <p:nvPr/>
      </p:nvGrpSpPr>
      <p:grpSpPr>
        <a:xfrm>
          <a:off x="0" y="0"/>
          <a:ext cx="0" cy="0"/>
          <a:chOff x="0" y="0"/>
          <a:chExt cx="0" cy="0"/>
        </a:xfrm>
      </p:grpSpPr>
      <p:sp>
        <p:nvSpPr>
          <p:cNvPr id="333" name="Google Shape;333;p46"/>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a:t>
            </a:r>
            <a:endParaRPr/>
          </a:p>
        </p:txBody>
      </p:sp>
      <p:sp>
        <p:nvSpPr>
          <p:cNvPr id="334" name="Google Shape;334;p46"/>
          <p:cNvSpPr txBox="1"/>
          <p:nvPr/>
        </p:nvSpPr>
        <p:spPr>
          <a:xfrm>
            <a:off x="600300" y="1397800"/>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Created Keyboard_events branch and implemented functionality of keyboard</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https://github.com/OU-CS3560/s24-wordle-fibble-6/compare/main...keyboard_events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Updated web page formatting</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https://github.com/OU-CS3560/s24-wordle-fibble-6/commit/762adc9def01f5e67b1a7e8f6b3b92c8672985bc</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335" name="Google Shape;335;p46"/>
          <p:cNvPicPr preferRelativeResize="0"/>
          <p:nvPr/>
        </p:nvPicPr>
        <p:blipFill rotWithShape="1">
          <a:blip r:embed="rId5">
            <a:alphaModFix/>
          </a:blip>
          <a:srcRect b="0" l="0" r="53607" t="0"/>
          <a:stretch/>
        </p:blipFill>
        <p:spPr>
          <a:xfrm>
            <a:off x="257150" y="3138725"/>
            <a:ext cx="4314849" cy="1176183"/>
          </a:xfrm>
          <a:prstGeom prst="rect">
            <a:avLst/>
          </a:prstGeom>
          <a:noFill/>
          <a:ln>
            <a:noFill/>
          </a:ln>
        </p:spPr>
      </p:pic>
      <p:pic>
        <p:nvPicPr>
          <p:cNvPr id="336" name="Google Shape;336;p46"/>
          <p:cNvPicPr preferRelativeResize="0"/>
          <p:nvPr/>
        </p:nvPicPr>
        <p:blipFill>
          <a:blip r:embed="rId6">
            <a:alphaModFix/>
          </a:blip>
          <a:stretch>
            <a:fillRect/>
          </a:stretch>
        </p:blipFill>
        <p:spPr>
          <a:xfrm>
            <a:off x="4627450" y="3078544"/>
            <a:ext cx="3497749" cy="12965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0" name="Shape 340"/>
        <p:cNvGrpSpPr/>
        <p:nvPr/>
      </p:nvGrpSpPr>
      <p:grpSpPr>
        <a:xfrm>
          <a:off x="0" y="0"/>
          <a:ext cx="0" cy="0"/>
          <a:chOff x="0" y="0"/>
          <a:chExt cx="0" cy="0"/>
        </a:xfrm>
      </p:grpSpPr>
      <p:sp>
        <p:nvSpPr>
          <p:cNvPr id="341" name="Google Shape;341;p47"/>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
        <p:nvSpPr>
          <p:cNvPr id="342" name="Google Shape;342;p47"/>
          <p:cNvSpPr txBox="1"/>
          <p:nvPr/>
        </p:nvSpPr>
        <p:spPr>
          <a:xfrm>
            <a:off x="600300" y="1407475"/>
            <a:ext cx="78159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Added a dynamic class system for the boxes so that the color actually changes when the guess is submitted</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https://github.com/OU-CS3560/s24-wordle-fibble-6/commit/ac84a7f8d30af7ea03a7f471373a82a71148f9f4</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Lots of trial and error with different ways of changing the class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Figured out how to use EsLint through the Angular CLI and fixed type errors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4"/>
              </a:rPr>
              <a:t>https://github.com/OU-CS3560/s24-wordle-fibble-6/commit/e87b43ed9ca9ff4655eabb2393c1a55c0073c4ab</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pic>
        <p:nvPicPr>
          <p:cNvPr id="343" name="Google Shape;343;p47"/>
          <p:cNvPicPr preferRelativeResize="0"/>
          <p:nvPr/>
        </p:nvPicPr>
        <p:blipFill rotWithShape="1">
          <a:blip r:embed="rId5">
            <a:alphaModFix/>
          </a:blip>
          <a:srcRect b="0" l="0" r="23786" t="0"/>
          <a:stretch/>
        </p:blipFill>
        <p:spPr>
          <a:xfrm>
            <a:off x="116250" y="3157775"/>
            <a:ext cx="5338450" cy="1172575"/>
          </a:xfrm>
          <a:prstGeom prst="rect">
            <a:avLst/>
          </a:prstGeom>
          <a:noFill/>
          <a:ln>
            <a:noFill/>
          </a:ln>
        </p:spPr>
      </p:pic>
      <p:pic>
        <p:nvPicPr>
          <p:cNvPr id="344" name="Google Shape;344;p47"/>
          <p:cNvPicPr preferRelativeResize="0"/>
          <p:nvPr/>
        </p:nvPicPr>
        <p:blipFill rotWithShape="1">
          <a:blip r:embed="rId6">
            <a:alphaModFix/>
          </a:blip>
          <a:srcRect b="0" l="0" r="22009" t="0"/>
          <a:stretch/>
        </p:blipFill>
        <p:spPr>
          <a:xfrm>
            <a:off x="5623275" y="3157775"/>
            <a:ext cx="3415776" cy="117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8" name="Shape 348"/>
        <p:cNvGrpSpPr/>
        <p:nvPr/>
      </p:nvGrpSpPr>
      <p:grpSpPr>
        <a:xfrm>
          <a:off x="0" y="0"/>
          <a:ext cx="0" cy="0"/>
          <a:chOff x="0" y="0"/>
          <a:chExt cx="0" cy="0"/>
        </a:xfrm>
      </p:grpSpPr>
      <p:sp>
        <p:nvSpPr>
          <p:cNvPr id="349" name="Google Shape;349;p48"/>
          <p:cNvSpPr txBox="1"/>
          <p:nvPr>
            <p:ph type="title"/>
          </p:nvPr>
        </p:nvSpPr>
        <p:spPr>
          <a:xfrm>
            <a:off x="727800" y="453125"/>
            <a:ext cx="76884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Dalton</a:t>
            </a:r>
            <a:endParaRPr/>
          </a:p>
        </p:txBody>
      </p:sp>
      <p:sp>
        <p:nvSpPr>
          <p:cNvPr id="350" name="Google Shape;350;p48"/>
          <p:cNvSpPr txBox="1"/>
          <p:nvPr/>
        </p:nvSpPr>
        <p:spPr>
          <a:xfrm>
            <a:off x="600250" y="1407475"/>
            <a:ext cx="4671300" cy="331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Made logic that links each guess’s digits to their correct background-color </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u="sng">
                <a:solidFill>
                  <a:schemeClr val="hlink"/>
                </a:solidFill>
                <a:latin typeface="Lato"/>
                <a:ea typeface="Lato"/>
                <a:cs typeface="Lato"/>
                <a:sym typeface="Lato"/>
                <a:hlinkClick r:id="rId3"/>
              </a:rPr>
              <a:t>https://github.com/OU-CS3560/s24-wordle-fibble-6/compare/main...color-implementation</a:t>
            </a: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Cleaned up main after all </a:t>
            </a:r>
            <a:r>
              <a:rPr lang="en" sz="1300">
                <a:solidFill>
                  <a:srgbClr val="FFFFFF"/>
                </a:solidFill>
                <a:latin typeface="Lato"/>
                <a:ea typeface="Lato"/>
                <a:cs typeface="Lato"/>
                <a:sym typeface="Lato"/>
              </a:rPr>
              <a:t>additions were made (visual changes, commenting/deleting old code, and fixing small bugs)</a:t>
            </a:r>
            <a:endParaRPr sz="1300">
              <a:solidFill>
                <a:srgbClr val="FFFFFF"/>
              </a:solidFill>
              <a:latin typeface="Lato"/>
              <a:ea typeface="Lato"/>
              <a:cs typeface="Lato"/>
              <a:sym typeface="Lato"/>
            </a:endParaRPr>
          </a:p>
          <a:p>
            <a:pPr indent="0" lvl="0" marL="457200" rtl="0" algn="l">
              <a:spcBef>
                <a:spcPts val="0"/>
              </a:spcBef>
              <a:spcAft>
                <a:spcPts val="0"/>
              </a:spcAft>
              <a:buNone/>
            </a:pPr>
            <a:r>
              <a:t/>
            </a:r>
            <a:endParaRPr sz="1300">
              <a:solidFill>
                <a:srgbClr val="FFFFFF"/>
              </a:solidFill>
              <a:latin typeface="Lato"/>
              <a:ea typeface="Lato"/>
              <a:cs typeface="Lato"/>
              <a:sym typeface="Lato"/>
            </a:endParaRPr>
          </a:p>
        </p:txBody>
      </p:sp>
      <p:pic>
        <p:nvPicPr>
          <p:cNvPr id="351" name="Google Shape;351;p48"/>
          <p:cNvPicPr preferRelativeResize="0"/>
          <p:nvPr/>
        </p:nvPicPr>
        <p:blipFill>
          <a:blip r:embed="rId4">
            <a:alphaModFix/>
          </a:blip>
          <a:stretch>
            <a:fillRect/>
          </a:stretch>
        </p:blipFill>
        <p:spPr>
          <a:xfrm>
            <a:off x="438549" y="3277598"/>
            <a:ext cx="4878924" cy="1787100"/>
          </a:xfrm>
          <a:prstGeom prst="rect">
            <a:avLst/>
          </a:prstGeom>
          <a:noFill/>
          <a:ln>
            <a:noFill/>
          </a:ln>
        </p:spPr>
      </p:pic>
      <p:pic>
        <p:nvPicPr>
          <p:cNvPr id="352" name="Google Shape;352;p48"/>
          <p:cNvPicPr preferRelativeResize="0"/>
          <p:nvPr/>
        </p:nvPicPr>
        <p:blipFill>
          <a:blip r:embed="rId5">
            <a:alphaModFix/>
          </a:blip>
          <a:stretch>
            <a:fillRect/>
          </a:stretch>
        </p:blipFill>
        <p:spPr>
          <a:xfrm>
            <a:off x="5779649" y="351675"/>
            <a:ext cx="3126525" cy="4595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6" name="Shape 356"/>
        <p:cNvGrpSpPr/>
        <p:nvPr/>
      </p:nvGrpSpPr>
      <p:grpSpPr>
        <a:xfrm>
          <a:off x="0" y="0"/>
          <a:ext cx="0" cy="0"/>
          <a:chOff x="0" y="0"/>
          <a:chExt cx="0" cy="0"/>
        </a:xfrm>
      </p:grpSpPr>
      <p:sp>
        <p:nvSpPr>
          <p:cNvPr id="357" name="Google Shape;357;p49"/>
          <p:cNvSpPr txBox="1"/>
          <p:nvPr>
            <p:ph type="title"/>
          </p:nvPr>
        </p:nvSpPr>
        <p:spPr>
          <a:xfrm>
            <a:off x="727800" y="563475"/>
            <a:ext cx="76884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Cooper</a:t>
            </a:r>
            <a:endParaRPr/>
          </a:p>
        </p:txBody>
      </p:sp>
      <p:sp>
        <p:nvSpPr>
          <p:cNvPr id="358" name="Google Shape;358;p49"/>
          <p:cNvSpPr txBox="1"/>
          <p:nvPr/>
        </p:nvSpPr>
        <p:spPr>
          <a:xfrm>
            <a:off x="612700" y="1292900"/>
            <a:ext cx="7094400" cy="3327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Finished Equation Generator</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Added text file with 5000 random equations: </a:t>
            </a:r>
            <a:r>
              <a:rPr lang="en" sz="1300" u="sng">
                <a:solidFill>
                  <a:schemeClr val="hlink"/>
                </a:solidFill>
                <a:latin typeface="Lato"/>
                <a:ea typeface="Lato"/>
                <a:cs typeface="Lato"/>
                <a:sym typeface="Lato"/>
                <a:hlinkClick r:id="rId3"/>
              </a:rPr>
              <a:t>https://drive.google.com/file/d/1GatgqmFnQSLhPQAQqGkNH3p01MWq9y20/view?usp=sharing</a:t>
            </a:r>
            <a:endParaRPr sz="13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359" name="Google Shape;359;p49"/>
          <p:cNvPicPr preferRelativeResize="0"/>
          <p:nvPr/>
        </p:nvPicPr>
        <p:blipFill>
          <a:blip r:embed="rId4">
            <a:alphaModFix/>
          </a:blip>
          <a:stretch>
            <a:fillRect/>
          </a:stretch>
        </p:blipFill>
        <p:spPr>
          <a:xfrm>
            <a:off x="2902900" y="2301675"/>
            <a:ext cx="4474624" cy="959400"/>
          </a:xfrm>
          <a:prstGeom prst="rect">
            <a:avLst/>
          </a:prstGeom>
          <a:noFill/>
          <a:ln>
            <a:noFill/>
          </a:ln>
        </p:spPr>
      </p:pic>
      <p:pic>
        <p:nvPicPr>
          <p:cNvPr id="360" name="Google Shape;360;p49"/>
          <p:cNvPicPr preferRelativeResize="0"/>
          <p:nvPr/>
        </p:nvPicPr>
        <p:blipFill>
          <a:blip r:embed="rId5">
            <a:alphaModFix/>
          </a:blip>
          <a:stretch>
            <a:fillRect/>
          </a:stretch>
        </p:blipFill>
        <p:spPr>
          <a:xfrm>
            <a:off x="7565137" y="1292900"/>
            <a:ext cx="1528915" cy="355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642275" y="617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Information</a:t>
            </a:r>
            <a:endParaRPr b="1"/>
          </a:p>
        </p:txBody>
      </p:sp>
      <p:sp>
        <p:nvSpPr>
          <p:cNvPr id="156" name="Google Shape;156;p20"/>
          <p:cNvSpPr txBox="1"/>
          <p:nvPr>
            <p:ph idx="1" type="body"/>
          </p:nvPr>
        </p:nvSpPr>
        <p:spPr>
          <a:xfrm>
            <a:off x="786325" y="1559525"/>
            <a:ext cx="3196200" cy="300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Tool Chain: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Git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Visual Studio Code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Npm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Postman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GitHub</a:t>
            </a:r>
            <a:endParaRPr/>
          </a:p>
        </p:txBody>
      </p:sp>
      <p:sp>
        <p:nvSpPr>
          <p:cNvPr id="157" name="Google Shape;157;p20"/>
          <p:cNvSpPr txBox="1"/>
          <p:nvPr/>
        </p:nvSpPr>
        <p:spPr>
          <a:xfrm>
            <a:off x="3982550" y="1259225"/>
            <a:ext cx="4734600" cy="33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Technology Stack:</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Frontend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Angular</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Typescript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Figma (for design)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Backend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Node.js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SQLite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Postman (for testing endpoints)</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81000" y="543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Past Work Summary </a:t>
            </a:r>
            <a:endParaRPr b="1"/>
          </a:p>
        </p:txBody>
      </p:sp>
      <p:sp>
        <p:nvSpPr>
          <p:cNvPr id="163" name="Google Shape;163;p21"/>
          <p:cNvSpPr txBox="1"/>
          <p:nvPr>
            <p:ph idx="1" type="body"/>
          </p:nvPr>
        </p:nvSpPr>
        <p:spPr>
          <a:xfrm>
            <a:off x="727650" y="15461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Designed Nerdle webpage in Figma (Cooper)</a:t>
            </a:r>
            <a:endParaRPr>
              <a:solidFill>
                <a:schemeClr val="dk1"/>
              </a:solidFill>
            </a:endParaRPr>
          </a:p>
          <a:p>
            <a:pPr indent="-311150" lvl="0" marL="457200" rtl="0" algn="l">
              <a:spcBef>
                <a:spcPts val="1000"/>
              </a:spcBef>
              <a:spcAft>
                <a:spcPts val="0"/>
              </a:spcAft>
              <a:buClr>
                <a:schemeClr val="dk1"/>
              </a:buClr>
              <a:buSzPts val="1300"/>
              <a:buChar char="➔"/>
            </a:pPr>
            <a:r>
              <a:rPr lang="en">
                <a:solidFill>
                  <a:schemeClr val="dk1"/>
                </a:solidFill>
              </a:rPr>
              <a:t>Researched implementation (Maya)</a:t>
            </a:r>
            <a:endParaRPr>
              <a:solidFill>
                <a:schemeClr val="dk1"/>
              </a:solidFill>
            </a:endParaRPr>
          </a:p>
          <a:p>
            <a:pPr indent="-298450" lvl="1" marL="914400" rtl="0" algn="l">
              <a:spcBef>
                <a:spcPts val="1000"/>
              </a:spcBef>
              <a:spcAft>
                <a:spcPts val="0"/>
              </a:spcAft>
              <a:buClr>
                <a:schemeClr val="dk1"/>
              </a:buClr>
              <a:buSzPts val="1100"/>
              <a:buChar char="◆"/>
            </a:pPr>
            <a:r>
              <a:rPr lang="en">
                <a:solidFill>
                  <a:schemeClr val="dk1"/>
                </a:solidFill>
              </a:rPr>
              <a:t>Installed Node.js and nvm </a:t>
            </a:r>
            <a:endParaRPr>
              <a:solidFill>
                <a:schemeClr val="dk1"/>
              </a:solidFill>
            </a:endParaRPr>
          </a:p>
          <a:p>
            <a:pPr indent="-298450" lvl="1" marL="914400" rtl="0" algn="l">
              <a:spcBef>
                <a:spcPts val="1000"/>
              </a:spcBef>
              <a:spcAft>
                <a:spcPts val="0"/>
              </a:spcAft>
              <a:buClr>
                <a:schemeClr val="dk1"/>
              </a:buClr>
              <a:buSzPts val="1100"/>
              <a:buChar char="◆"/>
            </a:pPr>
            <a:r>
              <a:rPr lang="en">
                <a:solidFill>
                  <a:schemeClr val="dk1"/>
                </a:solidFill>
              </a:rPr>
              <a:t>Installed Angular </a:t>
            </a:r>
            <a:endParaRPr>
              <a:solidFill>
                <a:schemeClr val="dk1"/>
              </a:solidFill>
            </a:endParaRPr>
          </a:p>
          <a:p>
            <a:pPr indent="-311150" lvl="0" marL="457200" rtl="0" algn="l">
              <a:spcBef>
                <a:spcPts val="1000"/>
              </a:spcBef>
              <a:spcAft>
                <a:spcPts val="0"/>
              </a:spcAft>
              <a:buClr>
                <a:schemeClr val="dk1"/>
              </a:buClr>
              <a:buSzPts val="1300"/>
              <a:buChar char="➔"/>
            </a:pPr>
            <a:r>
              <a:rPr lang="en">
                <a:solidFill>
                  <a:schemeClr val="dk1"/>
                </a:solidFill>
              </a:rPr>
              <a:t>Updated the Team README (Dalton)</a:t>
            </a:r>
            <a:endParaRPr>
              <a:solidFill>
                <a:schemeClr val="dk1"/>
              </a:solidFill>
            </a:endParaRPr>
          </a:p>
          <a:p>
            <a:pPr indent="-311150" lvl="0" marL="457200" rtl="0" algn="l">
              <a:spcBef>
                <a:spcPts val="1000"/>
              </a:spcBef>
              <a:spcAft>
                <a:spcPts val="1000"/>
              </a:spcAft>
              <a:buClr>
                <a:schemeClr val="dk1"/>
              </a:buClr>
              <a:buSzPts val="1300"/>
              <a:buChar char="➔"/>
            </a:pPr>
            <a:r>
              <a:rPr lang="en">
                <a:solidFill>
                  <a:schemeClr val="dk1"/>
                </a:solidFill>
              </a:rPr>
              <a:t>Made the Checkpoint presentation and tasks for next time (Jade)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681000" y="582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Next Checkpoint Plan</a:t>
            </a:r>
            <a:endParaRPr b="1"/>
          </a:p>
        </p:txBody>
      </p:sp>
      <p:sp>
        <p:nvSpPr>
          <p:cNvPr id="169" name="Google Shape;169;p22"/>
          <p:cNvSpPr txBox="1"/>
          <p:nvPr>
            <p:ph idx="1" type="body"/>
          </p:nvPr>
        </p:nvSpPr>
        <p:spPr>
          <a:xfrm>
            <a:off x="727650" y="1362075"/>
            <a:ext cx="7688700" cy="22611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Clr>
                <a:schemeClr val="dk1"/>
              </a:buClr>
              <a:buSzPts val="1800"/>
              <a:buChar char="➔"/>
            </a:pPr>
            <a:r>
              <a:rPr lang="en">
                <a:solidFill>
                  <a:schemeClr val="dk1"/>
                </a:solidFill>
              </a:rPr>
              <a:t>Begin working on backend implementation with Node</a:t>
            </a:r>
            <a:endParaRPr>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Variable Storage</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Using SQLite – but might not implement a database if not necessary</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What do we need to store/what variables do we need the player to be able to communicate with</a:t>
            </a:r>
            <a:endParaRPr sz="1800">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Page routing</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Check using Postman </a:t>
            </a:r>
            <a:endParaRPr sz="1800">
              <a:solidFill>
                <a:schemeClr val="dk1"/>
              </a:solidFill>
            </a:endParaRPr>
          </a:p>
          <a:p>
            <a:pPr indent="-342900" lvl="1" marL="914400" rtl="0" algn="l">
              <a:lnSpc>
                <a:spcPct val="80000"/>
              </a:lnSpc>
              <a:spcBef>
                <a:spcPts val="1000"/>
              </a:spcBef>
              <a:spcAft>
                <a:spcPts val="0"/>
              </a:spcAft>
              <a:buClr>
                <a:schemeClr val="dk1"/>
              </a:buClr>
              <a:buSzPts val="1800"/>
              <a:buChar char="◆"/>
            </a:pPr>
            <a:r>
              <a:rPr lang="en" sz="1800">
                <a:solidFill>
                  <a:schemeClr val="dk1"/>
                </a:solidFill>
              </a:rPr>
              <a:t>Validation</a:t>
            </a:r>
            <a:endParaRPr sz="1800">
              <a:solidFill>
                <a:schemeClr val="dk1"/>
              </a:solidFill>
            </a:endParaRPr>
          </a:p>
          <a:p>
            <a:pPr indent="-342900" lvl="2" marL="1371600" rtl="0" algn="l">
              <a:lnSpc>
                <a:spcPct val="80000"/>
              </a:lnSpc>
              <a:spcBef>
                <a:spcPts val="1000"/>
              </a:spcBef>
              <a:spcAft>
                <a:spcPts val="0"/>
              </a:spcAft>
              <a:buClr>
                <a:schemeClr val="dk1"/>
              </a:buClr>
              <a:buSzPts val="1800"/>
              <a:buChar char="●"/>
            </a:pPr>
            <a:r>
              <a:rPr lang="en" sz="1800">
                <a:solidFill>
                  <a:schemeClr val="dk1"/>
                </a:solidFill>
              </a:rPr>
              <a:t>Also will use Postman to check return codes</a:t>
            </a:r>
            <a:endParaRPr sz="1800">
              <a:solidFill>
                <a:schemeClr val="dk1"/>
              </a:solidFill>
            </a:endParaRPr>
          </a:p>
          <a:p>
            <a:pPr indent="-342900" lvl="0" marL="457200" rtl="0" algn="l">
              <a:lnSpc>
                <a:spcPct val="80000"/>
              </a:lnSpc>
              <a:spcBef>
                <a:spcPts val="1000"/>
              </a:spcBef>
              <a:spcAft>
                <a:spcPts val="0"/>
              </a:spcAft>
              <a:buClr>
                <a:schemeClr val="dk1"/>
              </a:buClr>
              <a:buSzPts val="1800"/>
              <a:buChar char="➔"/>
            </a:pPr>
            <a:r>
              <a:rPr lang="en">
                <a:solidFill>
                  <a:schemeClr val="dk1"/>
                </a:solidFill>
              </a:rPr>
              <a:t>Game plan Backend Services and Unit Testing implementation</a:t>
            </a:r>
            <a:endParaRPr>
              <a:solidFill>
                <a:schemeClr val="dk1"/>
              </a:solidFill>
            </a:endParaRPr>
          </a:p>
          <a:p>
            <a:pPr indent="0" lvl="0" marL="0" rtl="0" algn="l">
              <a:lnSpc>
                <a:spcPct val="95000"/>
              </a:lnSpc>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Meeting Attendance Sheet</a:t>
            </a:r>
            <a:endParaRPr b="1"/>
          </a:p>
        </p:txBody>
      </p:sp>
      <p:sp>
        <p:nvSpPr>
          <p:cNvPr id="175" name="Google Shape;17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02/03/2024 - All members attended</a:t>
            </a:r>
            <a:endParaRPr>
              <a:solidFill>
                <a:schemeClr val="dk1"/>
              </a:solidFill>
            </a:endParaRPr>
          </a:p>
          <a:p>
            <a:pPr indent="0" lvl="0" marL="0" rtl="0" algn="l">
              <a:spcBef>
                <a:spcPts val="1600"/>
              </a:spcBef>
              <a:spcAft>
                <a:spcPts val="1600"/>
              </a:spcAft>
              <a:buNone/>
            </a:pPr>
            <a:r>
              <a:rPr lang="en">
                <a:solidFill>
                  <a:schemeClr val="dk1"/>
                </a:solidFill>
              </a:rPr>
              <a:t>02/10/2024 - All members attended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9" name="Shape 179"/>
        <p:cNvGrpSpPr/>
        <p:nvPr/>
      </p:nvGrpSpPr>
      <p:grpSpPr>
        <a:xfrm>
          <a:off x="0" y="0"/>
          <a:ext cx="0" cy="0"/>
          <a:chOff x="0" y="0"/>
          <a:chExt cx="0" cy="0"/>
        </a:xfrm>
      </p:grpSpPr>
      <p:sp>
        <p:nvSpPr>
          <p:cNvPr id="180" name="Google Shape;180;p24"/>
          <p:cNvSpPr txBox="1"/>
          <p:nvPr>
            <p:ph type="title"/>
          </p:nvPr>
        </p:nvSpPr>
        <p:spPr>
          <a:xfrm>
            <a:off x="613200" y="475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Cooper Young</a:t>
            </a:r>
            <a:endParaRPr b="1"/>
          </a:p>
        </p:txBody>
      </p:sp>
      <p:sp>
        <p:nvSpPr>
          <p:cNvPr id="181" name="Google Shape;181;p24"/>
          <p:cNvSpPr txBox="1"/>
          <p:nvPr/>
        </p:nvSpPr>
        <p:spPr>
          <a:xfrm>
            <a:off x="311700" y="1200925"/>
            <a:ext cx="2726400" cy="3372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Created a mockup of the Nerdle game in Figma</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Gives the team a plan moving forward and when designing Angular components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u="sng">
                <a:solidFill>
                  <a:schemeClr val="accent5"/>
                </a:solidFill>
                <a:hlinkClick r:id="rId3">
                  <a:extLst>
                    <a:ext uri="{A12FA001-AC4F-418D-AE19-62706E023703}">
                      <ahyp:hlinkClr val="tx"/>
                    </a:ext>
                  </a:extLst>
                </a:hlinkClick>
              </a:rPr>
              <a:t>Figma Link</a:t>
            </a:r>
            <a:endParaRPr sz="1600">
              <a:solidFill>
                <a:schemeClr val="dk1"/>
              </a:solidFill>
            </a:endParaRPr>
          </a:p>
        </p:txBody>
      </p:sp>
      <p:pic>
        <p:nvPicPr>
          <p:cNvPr id="182" name="Google Shape;182;p24"/>
          <p:cNvPicPr preferRelativeResize="0"/>
          <p:nvPr/>
        </p:nvPicPr>
        <p:blipFill>
          <a:blip r:embed="rId4">
            <a:alphaModFix/>
          </a:blip>
          <a:stretch>
            <a:fillRect/>
          </a:stretch>
        </p:blipFill>
        <p:spPr>
          <a:xfrm>
            <a:off x="3520625" y="948351"/>
            <a:ext cx="5790975" cy="362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86" name="Shape 186"/>
        <p:cNvGrpSpPr/>
        <p:nvPr/>
      </p:nvGrpSpPr>
      <p:grpSpPr>
        <a:xfrm>
          <a:off x="0" y="0"/>
          <a:ext cx="0" cy="0"/>
          <a:chOff x="0" y="0"/>
          <a:chExt cx="0" cy="0"/>
        </a:xfrm>
      </p:grpSpPr>
      <p:sp>
        <p:nvSpPr>
          <p:cNvPr id="187" name="Google Shape;187;p25"/>
          <p:cNvSpPr txBox="1"/>
          <p:nvPr>
            <p:ph idx="1" type="body"/>
          </p:nvPr>
        </p:nvSpPr>
        <p:spPr>
          <a:xfrm>
            <a:off x="311700" y="1152475"/>
            <a:ext cx="2485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Got npm, nvm, and the Angular CLI to function</a:t>
            </a:r>
            <a:endParaRPr sz="1600">
              <a:solidFill>
                <a:schemeClr val="dk1"/>
              </a:solidFill>
            </a:endParaRPr>
          </a:p>
          <a:p>
            <a:pPr indent="-330200" lvl="0" marL="457200" rtl="0" algn="l">
              <a:spcBef>
                <a:spcPts val="1600"/>
              </a:spcBef>
              <a:spcAft>
                <a:spcPts val="0"/>
              </a:spcAft>
              <a:buClr>
                <a:schemeClr val="dk1"/>
              </a:buClr>
              <a:buSzPts val="1600"/>
              <a:buChar char="●"/>
            </a:pPr>
            <a:r>
              <a:rPr lang="en" sz="1600">
                <a:solidFill>
                  <a:schemeClr val="dk1"/>
                </a:solidFill>
              </a:rPr>
              <a:t>Used Angular CLI to import framework for a webapp. </a:t>
            </a:r>
            <a:endParaRPr sz="1600">
              <a:solidFill>
                <a:schemeClr val="dk1"/>
              </a:solidFill>
            </a:endParaRPr>
          </a:p>
          <a:p>
            <a:pPr indent="-330200" lvl="1" marL="914400" rtl="0" algn="l">
              <a:spcBef>
                <a:spcPts val="1600"/>
              </a:spcBef>
              <a:spcAft>
                <a:spcPts val="0"/>
              </a:spcAft>
              <a:buClr>
                <a:schemeClr val="dk1"/>
              </a:buClr>
              <a:buSzPts val="1600"/>
              <a:buChar char="○"/>
            </a:pPr>
            <a:r>
              <a:rPr lang="en" sz="1600">
                <a:solidFill>
                  <a:schemeClr val="dk1"/>
                </a:solidFill>
              </a:rPr>
              <a:t>Committed to Repo</a:t>
            </a:r>
            <a:endParaRPr sz="1600">
              <a:solidFill>
                <a:schemeClr val="dk1"/>
              </a:solidFill>
            </a:endParaRPr>
          </a:p>
          <a:p>
            <a:pPr indent="0" lvl="0" marL="0" rtl="0" algn="l">
              <a:spcBef>
                <a:spcPts val="1600"/>
              </a:spcBef>
              <a:spcAft>
                <a:spcPts val="0"/>
              </a:spcAft>
              <a:buNone/>
            </a:pPr>
            <a:r>
              <a:t/>
            </a:r>
            <a:endParaRPr sz="1600"/>
          </a:p>
          <a:p>
            <a:pPr indent="0" lvl="0" marL="0" rtl="0" algn="l">
              <a:spcBef>
                <a:spcPts val="1600"/>
              </a:spcBef>
              <a:spcAft>
                <a:spcPts val="1600"/>
              </a:spcAft>
              <a:buNone/>
            </a:pPr>
            <a:r>
              <a:rPr lang="en" sz="1600" u="sng">
                <a:solidFill>
                  <a:schemeClr val="hlink"/>
                </a:solidFill>
                <a:hlinkClick r:id="rId3"/>
              </a:rPr>
              <a:t>Link to the entire commit</a:t>
            </a:r>
            <a:endParaRPr sz="1600"/>
          </a:p>
        </p:txBody>
      </p:sp>
      <p:sp>
        <p:nvSpPr>
          <p:cNvPr id="188" name="Google Shape;188;p25"/>
          <p:cNvSpPr txBox="1"/>
          <p:nvPr>
            <p:ph type="title"/>
          </p:nvPr>
        </p:nvSpPr>
        <p:spPr>
          <a:xfrm>
            <a:off x="477600" y="505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Maya Roediger</a:t>
            </a:r>
            <a:endParaRPr b="1"/>
          </a:p>
        </p:txBody>
      </p:sp>
      <p:pic>
        <p:nvPicPr>
          <p:cNvPr id="189" name="Google Shape;189;p25"/>
          <p:cNvPicPr preferRelativeResize="0"/>
          <p:nvPr/>
        </p:nvPicPr>
        <p:blipFill>
          <a:blip r:embed="rId4">
            <a:alphaModFix/>
          </a:blip>
          <a:stretch>
            <a:fillRect/>
          </a:stretch>
        </p:blipFill>
        <p:spPr>
          <a:xfrm>
            <a:off x="3758350" y="859424"/>
            <a:ext cx="5073948" cy="386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